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6" r:id="rId3"/>
    <p:sldId id="259" r:id="rId4"/>
    <p:sldId id="263" r:id="rId5"/>
    <p:sldId id="260" r:id="rId6"/>
    <p:sldId id="261" r:id="rId7"/>
    <p:sldId id="262" r:id="rId8"/>
    <p:sldId id="258" r:id="rId9"/>
    <p:sldId id="264" r:id="rId10"/>
  </p:sldIdLst>
  <p:sldSz cx="12192000" cy="6858000"/>
  <p:notesSz cx="6858000" cy="9144000"/>
  <p:embeddedFontLst>
    <p:embeddedFont>
      <p:font typeface="맑은 고딕" panose="020B0503020000020004" pitchFamily="50" charset="-127"/>
      <p:regular r:id="rId11"/>
      <p:bold r:id="rId12"/>
    </p:embeddedFont>
    <p:embeddedFont>
      <p:font typeface="나눔바른고딕OTF Light" panose="020B0600000101010101" charset="-127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6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8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68AF86-B3E4-063A-F56F-1EF37F0ED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7F9A99-9698-6191-C105-D32F3D226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5F2E03-5A91-ADD5-635E-778EF4B56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64DD3C-9480-C4DE-BA3B-12D364AC1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3EA0C4-0132-7199-35C6-2312A589F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688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8FA4F7-9007-58F5-1C32-4173BF3FA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048F5E-9D75-822A-FA98-806402E2A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A94840-060B-7174-99C7-9782E63FA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7D1371-4FAF-8FB4-7BC1-E634CDDFB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FFD302-1584-47C1-A8F5-2C1A9DE99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35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E876134-0F09-7F79-5F3A-DE568579B5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86F162-3DB5-7353-560F-42A19CD455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E4D600-9D21-7C12-4713-EFEDAEA4E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893AB0-1B8C-D950-1B65-5E9ACA150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24BD45-147A-1BA1-C050-E333885D6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373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71158C-9B4B-07C3-DFEE-D566C7240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3DEAE4-1D95-DBC8-7FC4-F16C2C2B8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7753BD-67F6-3649-19BE-93DB5B9F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5E805-ACDA-0671-0E15-6605E2E76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2AFB36-AA73-76A5-E839-73EA91C4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938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8D8890-D129-FA11-2C47-FA4D043D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4F00B7-1BA6-882D-713A-932C67EB0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289911-4356-F5AC-4A95-3672FAB8C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F91638-BBD4-3B36-ED8F-11F69A275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0E2AF1-AE69-6F6A-3C8A-D0A2BF33B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19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87C7AC-F608-6EBB-AB26-EB5DC37F6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3B155B-28DB-D201-FD07-417103A8BD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4085BE-FDCA-DB99-390A-519ACAEBE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161053-94DD-7049-861F-8FCE7C5D9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DD9AB1-0E50-A924-15E6-1C0548565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421393-E607-C470-BDE9-F98B92B88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787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27FBBF-65BA-75F5-2DF3-4DD56532A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7891A5-622B-E112-45A1-520A57B32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B23170-2854-A568-5AEF-3B443527A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428123-EDA7-04FB-C896-39B0C8301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92CAF91-F77D-1038-7F68-43AECD7C0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A9107B3-7B33-7420-F113-70B9AF1BB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F500A16-3074-4C99-EC76-6483B93BA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AD2D-28DE-C296-3AFC-E8C33C3EB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377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A41F1-EF0A-8524-316F-B9BCD2CED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621ED5-1815-0A42-A65B-020B65705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93994A-A616-7A90-F9BE-CDF16CCFD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06E692-672A-33ED-2BD9-9A7B27ADF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256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34DEE1E-38E6-749C-708E-3B418D205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D79780-CC41-9D75-F2A5-2AA41EAA3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B2C94D-BB43-4E78-8140-30F316490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871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90A29-6E66-1AF6-4EEA-DAA82F60E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A78C67-1F20-322B-7967-A5CF66C8D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D48EA6-7E21-1E3F-FCA5-3C9550AB8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2878C3-775C-333B-3427-30BCBC813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36C317-CD53-8B76-04B8-E57D567F9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87FA10-3A97-0373-AD11-FAEDC20AA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364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0DBAA-DAFC-2857-9ACC-FBA0B3B4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BB3BC5-AF2B-7092-AEDC-F3DB649E03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35E101-0856-FD14-3412-4B12AC644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E6B342-1E68-A238-6E2F-7E7CC54C2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208E46-9490-2B57-A010-ABD6D1174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3441D0-B963-328F-A5A5-6052C065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2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E6A385-5360-283D-E8D2-0A7B9D42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632DB3-63EC-7F25-8C98-FC68DADA0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32231C-0225-7A89-46AC-E6364E98C3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5BBAC-BA19-4CCB-8E51-297211A05BA0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AF6319-AEE3-8D0C-9B6D-5B714D53E7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7959D2-44B2-CDDC-AE53-517D998662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196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268762" y="1856247"/>
            <a:ext cx="9760789" cy="4453627"/>
            <a:chOff x="1210573" y="983411"/>
            <a:chExt cx="9760789" cy="4453627"/>
          </a:xfrm>
        </p:grpSpPr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7D69A654-B301-977B-68CB-54925CDB8F4C}"/>
                </a:ext>
              </a:extLst>
            </p:cNvPr>
            <p:cNvCxnSpPr>
              <a:cxnSpLocks/>
              <a:stCxn id="7" idx="1"/>
              <a:endCxn id="6" idx="3"/>
            </p:cNvCxnSpPr>
            <p:nvPr/>
          </p:nvCxnSpPr>
          <p:spPr>
            <a:xfrm flipH="1">
              <a:off x="8856453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87257D10-1C4C-B315-B677-2807E197A06A}"/>
                </a:ext>
              </a:extLst>
            </p:cNvPr>
            <p:cNvCxnSpPr>
              <a:cxnSpLocks/>
              <a:stCxn id="6" idx="1"/>
              <a:endCxn id="5" idx="3"/>
            </p:cNvCxnSpPr>
            <p:nvPr/>
          </p:nvCxnSpPr>
          <p:spPr>
            <a:xfrm flipH="1">
              <a:off x="6751607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3B402113-257F-B18D-28A2-4AC4E544F9A1}"/>
                </a:ext>
              </a:extLst>
            </p:cNvPr>
            <p:cNvCxnSpPr>
              <a:cxnSpLocks/>
              <a:stCxn id="10" idx="1"/>
              <a:endCxn id="11" idx="3"/>
            </p:cNvCxnSpPr>
            <p:nvPr/>
          </p:nvCxnSpPr>
          <p:spPr>
            <a:xfrm flipH="1">
              <a:off x="2541915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1E432A72-DC01-BB76-6E30-BE1EBD4D092B}"/>
                </a:ext>
              </a:extLst>
            </p:cNvPr>
            <p:cNvCxnSpPr>
              <a:cxnSpLocks/>
              <a:stCxn id="5" idx="1"/>
              <a:endCxn id="10" idx="3"/>
            </p:cNvCxnSpPr>
            <p:nvPr/>
          </p:nvCxnSpPr>
          <p:spPr>
            <a:xfrm flipH="1">
              <a:off x="4646761" y="2721634"/>
              <a:ext cx="793631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BCBDB1F0-ECC3-5B8E-3AC4-39FB2A5A8C2C}"/>
                </a:ext>
              </a:extLst>
            </p:cNvPr>
            <p:cNvCxnSpPr>
              <a:cxnSpLocks/>
              <a:stCxn id="4" idx="2"/>
              <a:endCxn id="5" idx="0"/>
            </p:cNvCxnSpPr>
            <p:nvPr/>
          </p:nvCxnSpPr>
          <p:spPr>
            <a:xfrm>
              <a:off x="6096000" y="1561381"/>
              <a:ext cx="0" cy="871268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EC8AAD79-760E-F78E-EDF8-FE19DFA44855}"/>
                </a:ext>
              </a:extLst>
            </p:cNvPr>
            <p:cNvSpPr/>
            <p:nvPr/>
          </p:nvSpPr>
          <p:spPr>
            <a:xfrm>
              <a:off x="5440392" y="983411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쇼핑몰</a:t>
              </a: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738EFEB3-EC55-5E3E-CA61-F4A445E55939}"/>
                </a:ext>
              </a:extLst>
            </p:cNvPr>
            <p:cNvSpPr/>
            <p:nvPr/>
          </p:nvSpPr>
          <p:spPr>
            <a:xfrm>
              <a:off x="5440392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마켓</a:t>
              </a:r>
              <a:endParaRPr lang="ko-KR" altLang="en-US" dirty="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7AF168F1-9CCF-61FB-A832-1C295174881E}"/>
                </a:ext>
              </a:extLst>
            </p:cNvPr>
            <p:cNvSpPr/>
            <p:nvPr/>
          </p:nvSpPr>
          <p:spPr>
            <a:xfrm>
              <a:off x="7545238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이벤트</a:t>
              </a:r>
              <a:r>
                <a:rPr lang="en-US" altLang="ko-KR" sz="14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/</a:t>
              </a:r>
              <a:r>
                <a:rPr lang="ko-KR" altLang="en-US" sz="14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쿠폰</a:t>
              </a: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365129-A177-5A74-2D3F-CBB7E2D67824}"/>
                </a:ext>
              </a:extLst>
            </p:cNvPr>
            <p:cNvSpPr/>
            <p:nvPr/>
          </p:nvSpPr>
          <p:spPr>
            <a:xfrm>
              <a:off x="9650084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MY</a:t>
              </a:r>
              <a:endPara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DE7EBD7A-D7DE-34E7-125A-004C375D4897}"/>
                </a:ext>
              </a:extLst>
            </p:cNvPr>
            <p:cNvSpPr/>
            <p:nvPr/>
          </p:nvSpPr>
          <p:spPr>
            <a:xfrm>
              <a:off x="3335546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상품</a:t>
              </a: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E05D04E0-AA9F-87A1-1E2D-52595EB8B576}"/>
                </a:ext>
              </a:extLst>
            </p:cNvPr>
            <p:cNvSpPr/>
            <p:nvPr/>
          </p:nvSpPr>
          <p:spPr>
            <a:xfrm>
              <a:off x="1230700" y="2432649"/>
              <a:ext cx="1311215" cy="57797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메인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B91193F-2FC2-4EAE-3BF7-1733A5DB2DC7}"/>
                </a:ext>
              </a:extLst>
            </p:cNvPr>
            <p:cNvSpPr/>
            <p:nvPr/>
          </p:nvSpPr>
          <p:spPr>
            <a:xfrm>
              <a:off x="9640020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장바구니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EE395A7-A2F9-D2C7-8CF1-7EE942ED7AFE}"/>
                </a:ext>
              </a:extLst>
            </p:cNvPr>
            <p:cNvSpPr/>
            <p:nvPr/>
          </p:nvSpPr>
          <p:spPr>
            <a:xfrm>
              <a:off x="9640020" y="3901295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계정정보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1E014FB-2F19-35F4-7B9F-6665F03CA111}"/>
                </a:ext>
              </a:extLst>
            </p:cNvPr>
            <p:cNvSpPr/>
            <p:nvPr/>
          </p:nvSpPr>
          <p:spPr>
            <a:xfrm>
              <a:off x="9640020" y="4451228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고객센터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59CBC24-1348-67D3-51B5-6C995CA0A1D2}"/>
                </a:ext>
              </a:extLst>
            </p:cNvPr>
            <p:cNvSpPr/>
            <p:nvPr/>
          </p:nvSpPr>
          <p:spPr>
            <a:xfrm>
              <a:off x="3315419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상품 카테고리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E41EC30-1C18-D98E-1E89-9CB6FB8211EF}"/>
                </a:ext>
              </a:extLst>
            </p:cNvPr>
            <p:cNvSpPr/>
            <p:nvPr/>
          </p:nvSpPr>
          <p:spPr>
            <a:xfrm>
              <a:off x="3315419" y="3901295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추천상품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7C19158-9CC0-8D69-C0BA-D19CE7E6579F}"/>
                </a:ext>
              </a:extLst>
            </p:cNvPr>
            <p:cNvSpPr/>
            <p:nvPr/>
          </p:nvSpPr>
          <p:spPr>
            <a:xfrm>
              <a:off x="7545238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이벤트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4BE8194-F9CF-E94E-AC70-5BC3ADD91F86}"/>
                </a:ext>
              </a:extLst>
            </p:cNvPr>
            <p:cNvSpPr/>
            <p:nvPr/>
          </p:nvSpPr>
          <p:spPr>
            <a:xfrm>
              <a:off x="1210573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메인 페이지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740825E-332F-B871-863D-D273345C36DF}"/>
                </a:ext>
              </a:extLst>
            </p:cNvPr>
            <p:cNvSpPr/>
            <p:nvPr/>
          </p:nvSpPr>
          <p:spPr>
            <a:xfrm>
              <a:off x="1210573" y="3901295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맨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3A1C24D-6886-4C74-1B52-1F7212679B31}"/>
                </a:ext>
              </a:extLst>
            </p:cNvPr>
            <p:cNvSpPr/>
            <p:nvPr/>
          </p:nvSpPr>
          <p:spPr>
            <a:xfrm>
              <a:off x="1210573" y="4451228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우먼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0DA4795-6E60-9A9E-400A-DA09898E72D9}"/>
                </a:ext>
              </a:extLst>
            </p:cNvPr>
            <p:cNvSpPr/>
            <p:nvPr/>
          </p:nvSpPr>
          <p:spPr>
            <a:xfrm>
              <a:off x="1230700" y="5001159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세일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4B6D4C4E-745A-A7BE-4F66-7EECA09C733E}"/>
                </a:ext>
              </a:extLst>
            </p:cNvPr>
            <p:cNvSpPr/>
            <p:nvPr/>
          </p:nvSpPr>
          <p:spPr>
            <a:xfrm>
              <a:off x="9640020" y="5001160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회원가입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74FAD64-9FC5-529E-D432-A4A1D9337818}"/>
                </a:ext>
              </a:extLst>
            </p:cNvPr>
            <p:cNvSpPr/>
            <p:nvPr/>
          </p:nvSpPr>
          <p:spPr>
            <a:xfrm>
              <a:off x="3315419" y="4459976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모델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3D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이미지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A14C89D7-C169-E224-70EE-654E33F04B71}"/>
                </a:ext>
              </a:extLst>
            </p:cNvPr>
            <p:cNvSpPr/>
            <p:nvPr/>
          </p:nvSpPr>
          <p:spPr>
            <a:xfrm>
              <a:off x="3315419" y="5018657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리뷰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9B4DFC-0BA1-9E52-2042-6E2327DEA735}"/>
                </a:ext>
              </a:extLst>
            </p:cNvPr>
            <p:cNvSpPr/>
            <p:nvPr/>
          </p:nvSpPr>
          <p:spPr>
            <a:xfrm>
              <a:off x="7545238" y="3901294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쿠폰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B6D4C4E-745A-A7BE-4F66-7EECA09C733E}"/>
                </a:ext>
              </a:extLst>
            </p:cNvPr>
            <p:cNvSpPr/>
            <p:nvPr/>
          </p:nvSpPr>
          <p:spPr>
            <a:xfrm>
              <a:off x="5410201" y="3351362"/>
              <a:ext cx="1331342" cy="41838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관리자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829913" y="479555"/>
            <a:ext cx="50873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>
                <a:latin typeface="나눔바른고딕OTF Light" panose="020B0600000101010101" charset="-127"/>
                <a:ea typeface="나눔바른고딕OTF Light" panose="020B0600000101010101" charset="-127"/>
              </a:rPr>
              <a:t>전체적인 구조도</a:t>
            </a:r>
            <a:endParaRPr lang="ko-KR" altLang="en-US" sz="4000" dirty="0">
              <a:latin typeface="나눔바른고딕OTF Light" panose="020B0600000101010101" charset="-127"/>
              <a:ea typeface="나눔바른고딕OTF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951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8AFB55F-2694-5379-DE49-A41B49A467B1}"/>
              </a:ext>
            </a:extLst>
          </p:cNvPr>
          <p:cNvSpPr/>
          <p:nvPr/>
        </p:nvSpPr>
        <p:spPr>
          <a:xfrm>
            <a:off x="3144120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452BCF6-2175-17C6-AAC4-C7A2315962E7}"/>
              </a:ext>
            </a:extLst>
          </p:cNvPr>
          <p:cNvGrpSpPr/>
          <p:nvPr/>
        </p:nvGrpSpPr>
        <p:grpSpPr>
          <a:xfrm>
            <a:off x="3144120" y="217923"/>
            <a:ext cx="5558372" cy="423566"/>
            <a:chOff x="3493264" y="217923"/>
            <a:chExt cx="5558372" cy="42356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58CD00D-8820-2B0F-2576-CBD71CD30E00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75135134-2F7E-6F57-7AED-70A941D30C11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E27F949-3329-D458-7599-1168995E6359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54C20CF-803F-1807-D69E-FE92C3A54D2D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C18A7F7-8FB0-FA51-B15F-1B7B23363174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11B10CE-06AB-AF0C-BF21-A5939252CDCA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" name="그림 9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4630051-16B9-CDA5-7D18-96FB999930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6B8B2C8-F58B-524A-343B-FD44651357DE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B51883C-DF55-8748-DFE1-DB4E53AF2A4D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977DB2D-E40E-7E0B-9C11-70A271F85D53}"/>
              </a:ext>
            </a:extLst>
          </p:cNvPr>
          <p:cNvSpPr/>
          <p:nvPr/>
        </p:nvSpPr>
        <p:spPr>
          <a:xfrm>
            <a:off x="3144120" y="812800"/>
            <a:ext cx="5558372" cy="2235200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홍보 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or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광고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84F2F62-E7F7-D745-9546-C5DF53A2A557}"/>
              </a:ext>
            </a:extLst>
          </p:cNvPr>
          <p:cNvSpPr/>
          <p:nvPr/>
        </p:nvSpPr>
        <p:spPr>
          <a:xfrm>
            <a:off x="3144120" y="3489469"/>
            <a:ext cx="5558372" cy="1683422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추천상품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346F3C1-F50C-2479-FD37-1863A3C9E4FD}"/>
              </a:ext>
            </a:extLst>
          </p:cNvPr>
          <p:cNvSpPr/>
          <p:nvPr/>
        </p:nvSpPr>
        <p:spPr>
          <a:xfrm>
            <a:off x="3144120" y="5773782"/>
            <a:ext cx="5558372" cy="968761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회사정보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카피라이트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2A147C-5B58-04ED-FAD8-1D1388A72237}"/>
              </a:ext>
            </a:extLst>
          </p:cNvPr>
          <p:cNvSpPr txBox="1"/>
          <p:nvPr/>
        </p:nvSpPr>
        <p:spPr>
          <a:xfrm>
            <a:off x="299843" y="349676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메인 페이지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8849463" y="217923"/>
            <a:ext cx="3657600" cy="63283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신제품 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</a:rPr>
              <a:t>남성 </a:t>
            </a:r>
            <a:r>
              <a:rPr lang="en-US" altLang="ko-KR" dirty="0" smtClean="0">
                <a:solidFill>
                  <a:schemeClr val="tx1"/>
                </a:solidFill>
              </a:rPr>
              <a:t>/ </a:t>
            </a:r>
            <a:r>
              <a:rPr lang="ko-KR" altLang="en-US" dirty="0" smtClean="0">
                <a:solidFill>
                  <a:schemeClr val="tx1"/>
                </a:solidFill>
              </a:rPr>
              <a:t>여성 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</a:rPr>
              <a:t>세일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0" name="꺾인 연결선 19"/>
          <p:cNvCxnSpPr>
            <a:stCxn id="18" idx="0"/>
            <a:endCxn id="16" idx="0"/>
          </p:cNvCxnSpPr>
          <p:nvPr/>
        </p:nvCxnSpPr>
        <p:spPr>
          <a:xfrm rot="16200000" flipV="1">
            <a:off x="8035479" y="-2424861"/>
            <a:ext cx="12700" cy="5285568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9465341" y="3833907"/>
            <a:ext cx="3657600" cy="63283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추천 알고리즘 </a:t>
            </a:r>
            <a:r>
              <a:rPr lang="en-US" altLang="ko-KR" dirty="0" smtClean="0">
                <a:solidFill>
                  <a:schemeClr val="tx1"/>
                </a:solidFill>
              </a:rPr>
              <a:t>+ </a:t>
            </a:r>
            <a:r>
              <a:rPr lang="ko-KR" altLang="en-US" dirty="0" smtClean="0">
                <a:solidFill>
                  <a:schemeClr val="tx1"/>
                </a:solidFill>
              </a:rPr>
              <a:t>이벤트 상품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2" name="꺾인 연결선 31"/>
          <p:cNvCxnSpPr>
            <a:stCxn id="31" idx="1"/>
            <a:endCxn id="2" idx="3"/>
          </p:cNvCxnSpPr>
          <p:nvPr/>
        </p:nvCxnSpPr>
        <p:spPr>
          <a:xfrm rot="10800000" flipV="1">
            <a:off x="8702493" y="4150326"/>
            <a:ext cx="762849" cy="180854"/>
          </a:xfrm>
          <a:prstGeom prst="bentConnector3">
            <a:avLst>
              <a:gd name="adj1" fmla="val 50000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꺾인 연결선 39"/>
          <p:cNvCxnSpPr>
            <a:stCxn id="53" idx="1"/>
            <a:endCxn id="17" idx="3"/>
          </p:cNvCxnSpPr>
          <p:nvPr/>
        </p:nvCxnSpPr>
        <p:spPr>
          <a:xfrm rot="10800000" flipV="1">
            <a:off x="8702492" y="1856870"/>
            <a:ext cx="485114" cy="73529"/>
          </a:xfrm>
          <a:prstGeom prst="bentConnector3">
            <a:avLst>
              <a:gd name="adj1" fmla="val 50000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9187606" y="1359366"/>
            <a:ext cx="3935335" cy="995009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스테디셀러 세 가지 상품 자동 회전 </a:t>
            </a:r>
            <a:r>
              <a:rPr lang="en-US" altLang="ko-KR" dirty="0">
                <a:solidFill>
                  <a:schemeClr val="tx1"/>
                </a:solidFill>
              </a:rPr>
              <a:t>(3</a:t>
            </a:r>
            <a:r>
              <a:rPr lang="ko-KR" altLang="en-US" dirty="0">
                <a:solidFill>
                  <a:schemeClr val="tx1"/>
                </a:solidFill>
              </a:rPr>
              <a:t>페이지 시간 지나면 자동 스크롤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13351" y="1272674"/>
            <a:ext cx="3657600" cy="63283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로고를 누르면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err="1" smtClean="0">
                <a:solidFill>
                  <a:schemeClr val="tx1"/>
                </a:solidFill>
              </a:rPr>
              <a:t>회사정보</a:t>
            </a:r>
            <a:r>
              <a:rPr lang="ko-KR" altLang="en-US" dirty="0" smtClean="0">
                <a:solidFill>
                  <a:schemeClr val="tx1"/>
                </a:solidFill>
              </a:rPr>
              <a:t> 창으로 </a:t>
            </a:r>
            <a:r>
              <a:rPr lang="en-US" altLang="ko-KR" dirty="0" smtClean="0">
                <a:solidFill>
                  <a:schemeClr val="tx1"/>
                </a:solidFill>
              </a:rPr>
              <a:t>!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5" name="직선 화살표 연결선 24"/>
          <p:cNvCxnSpPr>
            <a:stCxn id="14" idx="1"/>
            <a:endCxn id="26" idx="0"/>
          </p:cNvCxnSpPr>
          <p:nvPr/>
        </p:nvCxnSpPr>
        <p:spPr>
          <a:xfrm flipH="1">
            <a:off x="2042151" y="426335"/>
            <a:ext cx="1101970" cy="846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638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BE8E01A-7759-DB51-3EB5-344644DB947D}"/>
              </a:ext>
            </a:extLst>
          </p:cNvPr>
          <p:cNvSpPr/>
          <p:nvPr/>
        </p:nvSpPr>
        <p:spPr>
          <a:xfrm>
            <a:off x="2406769" y="175925"/>
            <a:ext cx="6260336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FE35179-67EF-BA1B-3410-628525644A55}"/>
              </a:ext>
            </a:extLst>
          </p:cNvPr>
          <p:cNvGrpSpPr/>
          <p:nvPr/>
        </p:nvGrpSpPr>
        <p:grpSpPr>
          <a:xfrm>
            <a:off x="2406769" y="226962"/>
            <a:ext cx="6260336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93FB4AE-39F9-F31E-A971-4ACED4430FC4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6D30DAF-698D-A638-A0BE-F9C7FC303CA5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8969D0D9-795A-27B8-3776-14527CCCA25C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BB3025E-42CE-0E0A-8935-8B0FA7586420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836C868-CABE-12AB-F81A-C24B4A53B679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E35FC028-89E4-1EA0-10A4-00623BBB8623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1BA3ED7-2E93-98E9-B7A1-9AB6AB703B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4079D79-0B16-C714-D9B8-C4343976E3F6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E597918-F63F-401B-68E9-6E8AE10BE09D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93EF3F-98A3-4EF9-CDB4-ED0BD4019ED0}"/>
              </a:ext>
            </a:extLst>
          </p:cNvPr>
          <p:cNvSpPr/>
          <p:nvPr/>
        </p:nvSpPr>
        <p:spPr>
          <a:xfrm>
            <a:off x="2560973" y="1266639"/>
            <a:ext cx="1157630" cy="5116743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highlight>
                  <a:srgbClr val="FF0000"/>
                </a:highlight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필터</a:t>
            </a:r>
            <a:endParaRPr lang="en-US" altLang="ko-KR" b="1" dirty="0">
              <a:solidFill>
                <a:schemeClr val="tx1"/>
              </a:solidFill>
              <a:highlight>
                <a:srgbClr val="FF0000"/>
              </a:highlight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카테고리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성별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가격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브랜드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사이즈 등등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sz="1050" b="1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5630C3-6F61-9D95-848D-51E6750F056F}"/>
              </a:ext>
            </a:extLst>
          </p:cNvPr>
          <p:cNvSpPr txBox="1"/>
          <p:nvPr/>
        </p:nvSpPr>
        <p:spPr>
          <a:xfrm>
            <a:off x="137207" y="176379"/>
            <a:ext cx="129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highlight>
                  <a:srgbClr val="FFFF00"/>
                </a:highlight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페이지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4085245" y="12614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5631203" y="12614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7187355" y="12614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4085245" y="26063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5631203" y="26063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7187355" y="26063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4085245" y="39513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5631203" y="39513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7187355" y="395133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4085245" y="52962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5631203" y="52962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CCDCB0A-691A-FAF7-1F80-98B758BAFE5F}"/>
              </a:ext>
            </a:extLst>
          </p:cNvPr>
          <p:cNvSpPr/>
          <p:nvPr/>
        </p:nvSpPr>
        <p:spPr>
          <a:xfrm>
            <a:off x="7187355" y="5296281"/>
            <a:ext cx="1206425" cy="1058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</a:t>
            </a:r>
          </a:p>
        </p:txBody>
      </p:sp>
    </p:spTree>
    <p:extLst>
      <p:ext uri="{BB962C8B-B14F-4D97-AF65-F5344CB8AC3E}">
        <p14:creationId xmlns:p14="http://schemas.microsoft.com/office/powerpoint/2010/main" val="376631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FB917B2-FB47-5926-6C7A-EB9391422039}"/>
              </a:ext>
            </a:extLst>
          </p:cNvPr>
          <p:cNvSpPr/>
          <p:nvPr/>
        </p:nvSpPr>
        <p:spPr>
          <a:xfrm>
            <a:off x="1610707" y="177980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0CB8B03-A7FB-9881-3124-7E3CEA0CA458}"/>
              </a:ext>
            </a:extLst>
          </p:cNvPr>
          <p:cNvGrpSpPr/>
          <p:nvPr/>
        </p:nvGrpSpPr>
        <p:grpSpPr>
          <a:xfrm>
            <a:off x="1610707" y="185474"/>
            <a:ext cx="5558372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F0C8C94-8C76-5CF5-1DC3-13122DDBE65D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353DCD3B-DC54-3E24-EF5C-3BD086E54526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8FED7598-7715-FD6F-ED2C-AF73A1323454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CADEE7D-3980-80D7-6C34-2D432C0EF2E1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1474F2AA-1033-E8C5-C74C-487AB08213EB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AF9CA2D-59DA-7651-BD6B-DE1243309AF9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8F2F3162-2973-7833-F70D-5A7AAB68D8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0CBB910-52AF-C14C-2787-8F224B29268F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FE7A990-1CFD-E0ED-64BA-FAB9DB55333E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CF664BA-0644-8FD4-F0F6-E17CC23AAD33}"/>
              </a:ext>
            </a:extLst>
          </p:cNvPr>
          <p:cNvSpPr txBox="1"/>
          <p:nvPr/>
        </p:nvSpPr>
        <p:spPr>
          <a:xfrm>
            <a:off x="152843" y="299173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주문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페이지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57C363E-50AA-C0D6-03AA-65E46FA50A5F}"/>
              </a:ext>
            </a:extLst>
          </p:cNvPr>
          <p:cNvSpPr/>
          <p:nvPr/>
        </p:nvSpPr>
        <p:spPr>
          <a:xfrm>
            <a:off x="1907989" y="945504"/>
            <a:ext cx="2319436" cy="236046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3D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F1E881F-AAC2-9EA0-66CC-A0C5C60AC5DD}"/>
              </a:ext>
            </a:extLst>
          </p:cNvPr>
          <p:cNvSpPr/>
          <p:nvPr/>
        </p:nvSpPr>
        <p:spPr>
          <a:xfrm>
            <a:off x="4422218" y="945504"/>
            <a:ext cx="2273960" cy="236046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구매 정보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3551D7-0B94-0529-A769-3120890A7F2C}"/>
              </a:ext>
            </a:extLst>
          </p:cNvPr>
          <p:cNvSpPr/>
          <p:nvPr/>
        </p:nvSpPr>
        <p:spPr>
          <a:xfrm>
            <a:off x="1907989" y="3588272"/>
            <a:ext cx="4788189" cy="281252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상세 정보 및 후기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리뷰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1E881F-AAC2-9EA0-66CC-A0C5C60AC5DD}"/>
              </a:ext>
            </a:extLst>
          </p:cNvPr>
          <p:cNvSpPr/>
          <p:nvPr/>
        </p:nvSpPr>
        <p:spPr>
          <a:xfrm>
            <a:off x="8148248" y="225406"/>
            <a:ext cx="3258589" cy="87559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사이즈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sz="16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가격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이름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err="1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구매버튼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로그인 창 까진 이동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-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밑에 비회원 구매 계속 버튼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좋아요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3" name="꺾인 연결선 2"/>
          <p:cNvCxnSpPr>
            <a:stCxn id="17" idx="3"/>
            <a:endCxn id="18" idx="1"/>
          </p:cNvCxnSpPr>
          <p:nvPr/>
        </p:nvCxnSpPr>
        <p:spPr>
          <a:xfrm flipV="1">
            <a:off x="6696178" y="663203"/>
            <a:ext cx="1452070" cy="1462535"/>
          </a:xfrm>
          <a:prstGeom prst="bentConnector3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F1E881F-AAC2-9EA0-66CC-A0C5C60AC5DD}"/>
              </a:ext>
            </a:extLst>
          </p:cNvPr>
          <p:cNvSpPr/>
          <p:nvPr/>
        </p:nvSpPr>
        <p:spPr>
          <a:xfrm>
            <a:off x="6696178" y="3896089"/>
            <a:ext cx="5640944" cy="109896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비회원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–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동의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-&gt;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이름 휴대폰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이메일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비밀번호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비밀번호 확인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배송정보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–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휴대폰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이름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우편번호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배송 요청사항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결제수단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41" name="직선 연결선 40"/>
          <p:cNvCxnSpPr>
            <a:stCxn id="18" idx="2"/>
            <a:endCxn id="34" idx="0"/>
          </p:cNvCxnSpPr>
          <p:nvPr/>
        </p:nvCxnSpPr>
        <p:spPr>
          <a:xfrm flipH="1">
            <a:off x="9516650" y="1100999"/>
            <a:ext cx="260893" cy="279509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753539" y="2901141"/>
            <a:ext cx="1675291" cy="290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비 회원 구매 버튼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61732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D0E3777-58CB-D2FE-16A5-8020EB8EFAC9}"/>
              </a:ext>
            </a:extLst>
          </p:cNvPr>
          <p:cNvSpPr/>
          <p:nvPr/>
        </p:nvSpPr>
        <p:spPr>
          <a:xfrm>
            <a:off x="3493264" y="175926"/>
            <a:ext cx="5558372" cy="54053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0E0D0AF-96D3-C8E8-E439-9C9EB66EDD60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4D167B2-7587-7FDE-FFBF-D67C53841CB5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081C5C96-6D8D-4C9A-F53C-E3CF02E88912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950B2BC8-B0FF-EAFA-052A-3122AF19C686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7231EE4-B50E-330E-AF12-0E1239D376C6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710056C-007E-D1D2-07F0-F9EBD2326CB5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6AFDA19A-7EE9-E088-624A-9A6075E132D4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75B85D8-6FEB-72AA-088C-886E64A5FA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ED142EB-7A3B-668C-A5E6-E7B62CF8F091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02F5B7A-1002-32FA-3EBD-2ACC1DBBDA6B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F77C8F8-A539-2724-5E11-8E753958A3ED}"/>
              </a:ext>
            </a:extLst>
          </p:cNvPr>
          <p:cNvSpPr/>
          <p:nvPr/>
        </p:nvSpPr>
        <p:spPr>
          <a:xfrm>
            <a:off x="3802343" y="986272"/>
            <a:ext cx="1151387" cy="10252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2D </a:t>
            </a:r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</a:t>
            </a:r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D2DC9F-EA18-C170-F0C0-C94FEA94A787}"/>
              </a:ext>
            </a:extLst>
          </p:cNvPr>
          <p:cNvSpPr txBox="1"/>
          <p:nvPr/>
        </p:nvSpPr>
        <p:spPr>
          <a:xfrm>
            <a:off x="300512" y="251191"/>
            <a:ext cx="1242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장바구니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6031537-8380-1675-F8A9-0926E1B30E3D}"/>
              </a:ext>
            </a:extLst>
          </p:cNvPr>
          <p:cNvSpPr/>
          <p:nvPr/>
        </p:nvSpPr>
        <p:spPr>
          <a:xfrm>
            <a:off x="5121637" y="986271"/>
            <a:ext cx="1853679" cy="10252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제품정보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BB11868-9B4E-4AB9-7648-7E42E88A499F}"/>
              </a:ext>
            </a:extLst>
          </p:cNvPr>
          <p:cNvSpPr/>
          <p:nvPr/>
        </p:nvSpPr>
        <p:spPr>
          <a:xfrm>
            <a:off x="7135552" y="981489"/>
            <a:ext cx="1691220" cy="103814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내역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CB4848F-F10F-958C-1704-C5DF38F60274}"/>
              </a:ext>
            </a:extLst>
          </p:cNvPr>
          <p:cNvSpPr/>
          <p:nvPr/>
        </p:nvSpPr>
        <p:spPr>
          <a:xfrm>
            <a:off x="3801865" y="3377971"/>
            <a:ext cx="5024907" cy="186736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추천 상품 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or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 배너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F77C8F8-A539-2724-5E11-8E753958A3ED}"/>
              </a:ext>
            </a:extLst>
          </p:cNvPr>
          <p:cNvSpPr/>
          <p:nvPr/>
        </p:nvSpPr>
        <p:spPr>
          <a:xfrm>
            <a:off x="3802342" y="2182122"/>
            <a:ext cx="1151387" cy="10252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2D </a:t>
            </a:r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</a:t>
            </a:r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F77C8F8-A539-2724-5E11-8E753958A3ED}"/>
              </a:ext>
            </a:extLst>
          </p:cNvPr>
          <p:cNvSpPr/>
          <p:nvPr/>
        </p:nvSpPr>
        <p:spPr>
          <a:xfrm>
            <a:off x="638409" y="1156825"/>
            <a:ext cx="2210265" cy="102529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클릭하면</a:t>
            </a:r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페이지로 </a:t>
            </a:r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!</a:t>
            </a:r>
          </a:p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그 때는</a:t>
            </a:r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3D Model</a:t>
            </a:r>
            <a:r>
              <a:rPr lang="ko-KR" altLang="en-US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</a:t>
            </a:r>
            <a:r>
              <a:rPr lang="en-US" altLang="ko-KR" sz="14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29" name="직선 화살표 연결선 28"/>
          <p:cNvCxnSpPr>
            <a:stCxn id="15" idx="1"/>
            <a:endCxn id="23" idx="3"/>
          </p:cNvCxnSpPr>
          <p:nvPr/>
        </p:nvCxnSpPr>
        <p:spPr>
          <a:xfrm flipH="1">
            <a:off x="2848674" y="1498921"/>
            <a:ext cx="953669" cy="170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stCxn id="22" idx="1"/>
            <a:endCxn id="23" idx="3"/>
          </p:cNvCxnSpPr>
          <p:nvPr/>
        </p:nvCxnSpPr>
        <p:spPr>
          <a:xfrm flipH="1" flipV="1">
            <a:off x="2848674" y="1669474"/>
            <a:ext cx="953668" cy="10252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6031537-8380-1675-F8A9-0926E1B30E3D}"/>
              </a:ext>
            </a:extLst>
          </p:cNvPr>
          <p:cNvSpPr/>
          <p:nvPr/>
        </p:nvSpPr>
        <p:spPr>
          <a:xfrm>
            <a:off x="5117801" y="2182121"/>
            <a:ext cx="1853679" cy="10252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제품정보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B11868-9B4E-4AB9-7648-7E42E88A499F}"/>
              </a:ext>
            </a:extLst>
          </p:cNvPr>
          <p:cNvSpPr/>
          <p:nvPr/>
        </p:nvSpPr>
        <p:spPr>
          <a:xfrm>
            <a:off x="7135552" y="2182121"/>
            <a:ext cx="1691220" cy="103814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내역</a:t>
            </a:r>
          </a:p>
        </p:txBody>
      </p:sp>
    </p:spTree>
    <p:extLst>
      <p:ext uri="{BB962C8B-B14F-4D97-AF65-F5344CB8AC3E}">
        <p14:creationId xmlns:p14="http://schemas.microsoft.com/office/powerpoint/2010/main" val="4109963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5452418-F156-A280-3454-D8223ECA7CC3}"/>
              </a:ext>
            </a:extLst>
          </p:cNvPr>
          <p:cNvSpPr/>
          <p:nvPr/>
        </p:nvSpPr>
        <p:spPr>
          <a:xfrm>
            <a:off x="3493264" y="17592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C353026-306F-7158-374E-66D454FBC5C3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24BAD40-15F1-9619-3EB4-12B167D4E594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F050130B-C127-A5C1-409E-ADCD10C160DA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CD1C342-3D6F-148B-8636-047FE17EA410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21D9AE4-7ED1-69FA-6ED5-2C06F2B47DBE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F1E805C-85D4-4C38-3C2E-7D9350A561EE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70361624-5558-0F24-8B31-D654DC20A0B4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0F14CB3-4AE3-6F73-FF84-3BBDC473D70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0D57E9C-6BFE-27BD-65CA-1D815A280D8E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8DE80A9-0A80-ED09-F478-9E0F0CB1E779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14BCF50E-2B7E-D16C-9045-5320C6284707}"/>
              </a:ext>
            </a:extLst>
          </p:cNvPr>
          <p:cNvSpPr txBox="1"/>
          <p:nvPr/>
        </p:nvSpPr>
        <p:spPr>
          <a:xfrm>
            <a:off x="948905" y="812800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 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 </a:t>
            </a: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쿠폰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페이지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0941C19-FB55-1B37-7867-D1C790DEAC87}"/>
              </a:ext>
            </a:extLst>
          </p:cNvPr>
          <p:cNvSpPr/>
          <p:nvPr/>
        </p:nvSpPr>
        <p:spPr>
          <a:xfrm>
            <a:off x="4150548" y="1233775"/>
            <a:ext cx="4089640" cy="1584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배너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875726-5591-9D07-6C1A-ED620058F1D9}"/>
              </a:ext>
            </a:extLst>
          </p:cNvPr>
          <p:cNvSpPr/>
          <p:nvPr/>
        </p:nvSpPr>
        <p:spPr>
          <a:xfrm>
            <a:off x="4150548" y="3247339"/>
            <a:ext cx="4089640" cy="9105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쿠폰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E80CEEB-C072-17A0-69B4-D230F189F904}"/>
              </a:ext>
            </a:extLst>
          </p:cNvPr>
          <p:cNvSpPr/>
          <p:nvPr/>
        </p:nvSpPr>
        <p:spPr>
          <a:xfrm>
            <a:off x="4150548" y="4509409"/>
            <a:ext cx="4089640" cy="151182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상세 이벤트</a:t>
            </a:r>
          </a:p>
        </p:txBody>
      </p:sp>
    </p:spTree>
    <p:extLst>
      <p:ext uri="{BB962C8B-B14F-4D97-AF65-F5344CB8AC3E}">
        <p14:creationId xmlns:p14="http://schemas.microsoft.com/office/powerpoint/2010/main" val="3642087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5E5D219-BD1B-7FB2-2AD4-B9379923374E}"/>
              </a:ext>
            </a:extLst>
          </p:cNvPr>
          <p:cNvSpPr/>
          <p:nvPr/>
        </p:nvSpPr>
        <p:spPr>
          <a:xfrm>
            <a:off x="3493264" y="17592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F7456-6DB1-1EC2-A46C-E38D7CC2008C}"/>
              </a:ext>
            </a:extLst>
          </p:cNvPr>
          <p:cNvSpPr txBox="1"/>
          <p:nvPr/>
        </p:nvSpPr>
        <p:spPr>
          <a:xfrm>
            <a:off x="948905" y="812800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고객센터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D32CDCC-1C21-DF47-5B31-B39D14F7F5DC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76436E8-9009-1714-F4AB-B668C4081AC3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F5B24D59-3F87-40AA-A9B7-DD4AB673FFC2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D3609C38-2E90-91A2-D288-C002B397E64D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B964A6F-AC81-773C-F6A4-796D10819AEF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19459B4-3872-347E-3B48-1C76BB8DC08B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25119916-28B5-C5FA-5E9C-8C86971DAA0B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4" name="그림 13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C21F05F4-B609-EEEE-DE15-121426CA28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D077B5E-E348-CF93-C9F5-EC3B14F3B5D7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4EC0FD7-5ED8-EBF1-A357-D1EC576D9066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0A26B41-0F68-9665-255D-C249A9CC018C}"/>
              </a:ext>
            </a:extLst>
          </p:cNvPr>
          <p:cNvSpPr/>
          <p:nvPr/>
        </p:nvSpPr>
        <p:spPr>
          <a:xfrm>
            <a:off x="3935651" y="928454"/>
            <a:ext cx="4686186" cy="4894375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9D4262-27B7-0AB0-D1E3-961C265BE502}"/>
              </a:ext>
            </a:extLst>
          </p:cNvPr>
          <p:cNvSpPr/>
          <p:nvPr/>
        </p:nvSpPr>
        <p:spPr>
          <a:xfrm>
            <a:off x="5253487" y="1121747"/>
            <a:ext cx="3117743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질문 검색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D788DF8-C8E8-6639-B0EF-F1D952AB12F7}"/>
              </a:ext>
            </a:extLst>
          </p:cNvPr>
          <p:cNvSpPr/>
          <p:nvPr/>
        </p:nvSpPr>
        <p:spPr>
          <a:xfrm>
            <a:off x="4090964" y="1121747"/>
            <a:ext cx="1007210" cy="300219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고객센터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sz="1400" dirty="0" err="1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메뉴바</a:t>
            </a:r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F6DDCD1-2322-5678-9B08-748AA1C64176}"/>
              </a:ext>
            </a:extLst>
          </p:cNvPr>
          <p:cNvSpPr/>
          <p:nvPr/>
        </p:nvSpPr>
        <p:spPr>
          <a:xfrm>
            <a:off x="5266801" y="3059554"/>
            <a:ext cx="3117743" cy="229745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자주 묻는 질문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5253487" y="2071787"/>
            <a:ext cx="3117743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질문 카테고리</a:t>
            </a:r>
          </a:p>
        </p:txBody>
      </p:sp>
    </p:spTree>
    <p:extLst>
      <p:ext uri="{BB962C8B-B14F-4D97-AF65-F5344CB8AC3E}">
        <p14:creationId xmlns:p14="http://schemas.microsoft.com/office/powerpoint/2010/main" val="1442493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66D58EF-4383-5B6B-E36B-AD542C6A04D6}"/>
              </a:ext>
            </a:extLst>
          </p:cNvPr>
          <p:cNvSpPr/>
          <p:nvPr/>
        </p:nvSpPr>
        <p:spPr>
          <a:xfrm>
            <a:off x="3493264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387B74A-8F25-5CE6-1ADD-0DAB0AB65582}"/>
              </a:ext>
            </a:extLst>
          </p:cNvPr>
          <p:cNvSpPr/>
          <p:nvPr/>
        </p:nvSpPr>
        <p:spPr>
          <a:xfrm>
            <a:off x="4688944" y="571605"/>
            <a:ext cx="3167011" cy="3211078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회원가입 </a:t>
            </a:r>
            <a:r>
              <a:rPr lang="en-US" altLang="ko-KR" dirty="0">
                <a:solidFill>
                  <a:schemeClr val="tx1"/>
                </a:solidFill>
              </a:rPr>
              <a:t>&amp; </a:t>
            </a:r>
            <a:r>
              <a:rPr lang="ko-KR" altLang="en-US" dirty="0">
                <a:solidFill>
                  <a:schemeClr val="tx1"/>
                </a:solidFill>
              </a:rPr>
              <a:t>로그인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E592F-4800-9870-FBE9-0C8A835332A3}"/>
              </a:ext>
            </a:extLst>
          </p:cNvPr>
          <p:cNvSpPr txBox="1"/>
          <p:nvPr/>
        </p:nvSpPr>
        <p:spPr>
          <a:xfrm>
            <a:off x="948905" y="812800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회원가입 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로그인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E392002-39A9-D212-2EBB-A96236C8B97B}"/>
              </a:ext>
            </a:extLst>
          </p:cNvPr>
          <p:cNvGrpSpPr/>
          <p:nvPr/>
        </p:nvGrpSpPr>
        <p:grpSpPr>
          <a:xfrm>
            <a:off x="9365578" y="3302855"/>
            <a:ext cx="2124807" cy="2154372"/>
            <a:chOff x="7855955" y="2082247"/>
            <a:chExt cx="3167011" cy="3211078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56EAD70-D4C2-A806-1ECB-61DC873539CA}"/>
                </a:ext>
              </a:extLst>
            </p:cNvPr>
            <p:cNvSpPr/>
            <p:nvPr/>
          </p:nvSpPr>
          <p:spPr>
            <a:xfrm>
              <a:off x="7855955" y="2082247"/>
              <a:ext cx="3167011" cy="321107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10" name="그림 9" descr="텍스트이(가) 표시된 사진&#10;&#10;자동 생성된 설명">
              <a:extLst>
                <a:ext uri="{FF2B5EF4-FFF2-40B4-BE49-F238E27FC236}">
                  <a16:creationId xmlns:a16="http://schemas.microsoft.com/office/drawing/2014/main" id="{DC60A936-D8C3-9482-E388-7E200F13B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2935" y="2247174"/>
              <a:ext cx="3033050" cy="2881223"/>
            </a:xfrm>
            <a:prstGeom prst="rect">
              <a:avLst/>
            </a:prstGeom>
          </p:spPr>
        </p:pic>
      </p:grp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0E3C09AE-B3E8-A8E9-46A8-8297EE59CA86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855955" y="1915064"/>
            <a:ext cx="2572027" cy="1387791"/>
          </a:xfrm>
          <a:prstGeom prst="bentConnector2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819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66D58EF-4383-5B6B-E36B-AD542C6A04D6}"/>
              </a:ext>
            </a:extLst>
          </p:cNvPr>
          <p:cNvSpPr/>
          <p:nvPr/>
        </p:nvSpPr>
        <p:spPr>
          <a:xfrm>
            <a:off x="3493264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76436E8-9009-1714-F4AB-B668C4081AC3}"/>
              </a:ext>
            </a:extLst>
          </p:cNvPr>
          <p:cNvSpPr/>
          <p:nvPr/>
        </p:nvSpPr>
        <p:spPr>
          <a:xfrm>
            <a:off x="3493264" y="189522"/>
            <a:ext cx="5558372" cy="414330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5B24D59-3F87-40AA-A9B7-DD4AB673FFC2}"/>
              </a:ext>
            </a:extLst>
          </p:cNvPr>
          <p:cNvGrpSpPr/>
          <p:nvPr/>
        </p:nvGrpSpPr>
        <p:grpSpPr>
          <a:xfrm>
            <a:off x="5982788" y="192655"/>
            <a:ext cx="2388441" cy="414330"/>
            <a:chOff x="5241375" y="224026"/>
            <a:chExt cx="2420190" cy="41433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3609C38-2E90-91A2-D288-C002B397E64D}"/>
                </a:ext>
              </a:extLst>
            </p:cNvPr>
            <p:cNvSpPr/>
            <p:nvPr/>
          </p:nvSpPr>
          <p:spPr>
            <a:xfrm>
              <a:off x="5241375" y="224026"/>
              <a:ext cx="2420190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964A6F-AC81-773C-F6A4-796D10819AEF}"/>
                </a:ext>
              </a:extLst>
            </p:cNvPr>
            <p:cNvSpPr txBox="1"/>
            <p:nvPr/>
          </p:nvSpPr>
          <p:spPr>
            <a:xfrm>
              <a:off x="5625234" y="236396"/>
              <a:ext cx="1903546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일반 </a:t>
              </a:r>
              <a:r>
                <a:rPr lang="ko-KR" altLang="en-US" dirty="0" err="1"/>
                <a:t>메뉴바</a:t>
              </a:r>
              <a:endParaRPr lang="en-US" altLang="ko-KR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19459B4-3872-347E-3B48-1C76BB8DC08B}"/>
              </a:ext>
            </a:extLst>
          </p:cNvPr>
          <p:cNvGrpSpPr/>
          <p:nvPr/>
        </p:nvGrpSpPr>
        <p:grpSpPr>
          <a:xfrm>
            <a:off x="8392025" y="183419"/>
            <a:ext cx="640732" cy="414330"/>
            <a:chOff x="9240642" y="754024"/>
            <a:chExt cx="797790" cy="43447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5119916-28B5-C5FA-5E9C-8C86971DAA0B}"/>
                </a:ext>
              </a:extLst>
            </p:cNvPr>
            <p:cNvSpPr/>
            <p:nvPr/>
          </p:nvSpPr>
          <p:spPr>
            <a:xfrm>
              <a:off x="9240642" y="754024"/>
              <a:ext cx="797790" cy="43447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 descr="로고이(가) 표시된 사진&#10;&#10;자동 생성된 설명">
              <a:extLst>
                <a:ext uri="{FF2B5EF4-FFF2-40B4-BE49-F238E27FC236}">
                  <a16:creationId xmlns:a16="http://schemas.microsoft.com/office/drawing/2014/main" id="{C21F05F4-B609-EEEE-DE15-121426CA28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2" t="24953" r="7487" b="12563"/>
            <a:stretch/>
          </p:blipFill>
          <p:spPr>
            <a:xfrm>
              <a:off x="9292425" y="788237"/>
              <a:ext cx="694224" cy="366045"/>
            </a:xfrm>
            <a:prstGeom prst="rect">
              <a:avLst/>
            </a:prstGeom>
          </p:spPr>
        </p:pic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CD077B5E-E348-CF93-C9F5-EC3B14F3B5D7}"/>
              </a:ext>
            </a:extLst>
          </p:cNvPr>
          <p:cNvSpPr/>
          <p:nvPr/>
        </p:nvSpPr>
        <p:spPr>
          <a:xfrm>
            <a:off x="3493265" y="184666"/>
            <a:ext cx="884772" cy="414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로고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4EC0FD7-5ED8-EBF1-A357-D1EC576D9066}"/>
              </a:ext>
            </a:extLst>
          </p:cNvPr>
          <p:cNvSpPr/>
          <p:nvPr/>
        </p:nvSpPr>
        <p:spPr>
          <a:xfrm>
            <a:off x="3493263" y="619344"/>
            <a:ext cx="5558373" cy="935135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관리자 </a:t>
            </a:r>
            <a:r>
              <a:rPr lang="ko-KR" altLang="en-US" dirty="0" err="1">
                <a:solidFill>
                  <a:schemeClr val="tx1"/>
                </a:solidFill>
              </a:rPr>
              <a:t>메뉴바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4872446" y="1937432"/>
            <a:ext cx="3922169" cy="174366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설정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3699992" y="1937432"/>
            <a:ext cx="986406" cy="174366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메뉴</a:t>
            </a:r>
            <a:endParaRPr lang="en-US" altLang="ko-KR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5658494" y="4027489"/>
            <a:ext cx="1254201" cy="557575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저장</a:t>
            </a:r>
          </a:p>
        </p:txBody>
      </p:sp>
      <p:cxnSp>
        <p:nvCxnSpPr>
          <p:cNvPr id="19" name="꺾인 연결선 18"/>
          <p:cNvCxnSpPr>
            <a:stCxn id="10" idx="3"/>
            <a:endCxn id="21" idx="0"/>
          </p:cNvCxnSpPr>
          <p:nvPr/>
        </p:nvCxnSpPr>
        <p:spPr>
          <a:xfrm>
            <a:off x="9051636" y="1086912"/>
            <a:ext cx="1638553" cy="1100159"/>
          </a:xfrm>
          <a:prstGeom prst="bentConnector2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9188378" y="2187071"/>
            <a:ext cx="3003622" cy="1335307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회원 조회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수정 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매출 조회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등록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목록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게시판 관리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마케팅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 페이지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관리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1F7456-6DB1-1EC2-A46C-E38D7CC2008C}"/>
              </a:ext>
            </a:extLst>
          </p:cNvPr>
          <p:cNvSpPr txBox="1"/>
          <p:nvPr/>
        </p:nvSpPr>
        <p:spPr>
          <a:xfrm>
            <a:off x="948905" y="812800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관리자 페이지</a:t>
            </a:r>
          </a:p>
        </p:txBody>
      </p:sp>
    </p:spTree>
    <p:extLst>
      <p:ext uri="{BB962C8B-B14F-4D97-AF65-F5344CB8AC3E}">
        <p14:creationId xmlns:p14="http://schemas.microsoft.com/office/powerpoint/2010/main" val="752665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285</Words>
  <Application>Microsoft Office PowerPoint</Application>
  <PresentationFormat>와이드스크린</PresentationFormat>
  <Paragraphs>99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나눔바른고딕OTF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강준성</dc:creator>
  <cp:lastModifiedBy>YUHAN</cp:lastModifiedBy>
  <cp:revision>15</cp:revision>
  <dcterms:created xsi:type="dcterms:W3CDTF">2023-04-08T01:46:59Z</dcterms:created>
  <dcterms:modified xsi:type="dcterms:W3CDTF">2023-05-16T03:31:45Z</dcterms:modified>
</cp:coreProperties>
</file>

<file path=docProps/thumbnail.jpeg>
</file>